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3" r:id="rId5"/>
    <p:sldId id="270" r:id="rId6"/>
    <p:sldId id="271" r:id="rId7"/>
    <p:sldId id="260" r:id="rId8"/>
    <p:sldId id="27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824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6FBA-BBBA-4568-9097-B7CF9801356F}" type="datetimeFigureOut">
              <a:rPr lang="uk-UA" smtClean="0"/>
              <a:pPr/>
              <a:t>19.04.2018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A9BB-1A8D-41D4-A020-2367FB24E5E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2500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6FBA-BBBA-4568-9097-B7CF9801356F}" type="datetimeFigureOut">
              <a:rPr lang="uk-UA" smtClean="0"/>
              <a:pPr/>
              <a:t>19.04.2018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A9BB-1A8D-41D4-A020-2367FB24E5E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3465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6FBA-BBBA-4568-9097-B7CF9801356F}" type="datetimeFigureOut">
              <a:rPr lang="uk-UA" smtClean="0"/>
              <a:pPr/>
              <a:t>19.04.2018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A9BB-1A8D-41D4-A020-2367FB24E5E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0731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6FBA-BBBA-4568-9097-B7CF9801356F}" type="datetimeFigureOut">
              <a:rPr lang="uk-UA" smtClean="0"/>
              <a:pPr/>
              <a:t>19.04.2018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A9BB-1A8D-41D4-A020-2367FB24E5E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653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6FBA-BBBA-4568-9097-B7CF9801356F}" type="datetimeFigureOut">
              <a:rPr lang="uk-UA" smtClean="0"/>
              <a:pPr/>
              <a:t>19.04.2018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A9BB-1A8D-41D4-A020-2367FB24E5E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4253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6FBA-BBBA-4568-9097-B7CF9801356F}" type="datetimeFigureOut">
              <a:rPr lang="uk-UA" smtClean="0"/>
              <a:pPr/>
              <a:t>19.04.2018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A9BB-1A8D-41D4-A020-2367FB24E5E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06332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6FBA-BBBA-4568-9097-B7CF9801356F}" type="datetimeFigureOut">
              <a:rPr lang="uk-UA" smtClean="0"/>
              <a:pPr/>
              <a:t>19.04.2018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A9BB-1A8D-41D4-A020-2367FB24E5E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4218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6FBA-BBBA-4568-9097-B7CF9801356F}" type="datetimeFigureOut">
              <a:rPr lang="uk-UA" smtClean="0"/>
              <a:pPr/>
              <a:t>19.04.2018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A9BB-1A8D-41D4-A020-2367FB24E5E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805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6FBA-BBBA-4568-9097-B7CF9801356F}" type="datetimeFigureOut">
              <a:rPr lang="uk-UA" smtClean="0"/>
              <a:pPr/>
              <a:t>19.04.2018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A9BB-1A8D-41D4-A020-2367FB24E5E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577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6FBA-BBBA-4568-9097-B7CF9801356F}" type="datetimeFigureOut">
              <a:rPr lang="uk-UA" smtClean="0"/>
              <a:pPr/>
              <a:t>19.04.2018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A9BB-1A8D-41D4-A020-2367FB24E5E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39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6FBA-BBBA-4568-9097-B7CF9801356F}" type="datetimeFigureOut">
              <a:rPr lang="uk-UA" smtClean="0"/>
              <a:pPr/>
              <a:t>19.04.2018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03A9BB-1A8D-41D4-A020-2367FB24E5E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71752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76FBA-BBBA-4568-9097-B7CF9801356F}" type="datetimeFigureOut">
              <a:rPr lang="uk-UA" smtClean="0"/>
              <a:pPr/>
              <a:t>19.04.2018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3A9BB-1A8D-41D4-A020-2367FB24E5E1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95718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547" y="-21212"/>
            <a:ext cx="9168658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916832"/>
            <a:ext cx="6840760" cy="4032448"/>
          </a:xfrm>
        </p:spPr>
        <p:txBody>
          <a:bodyPr>
            <a:noAutofit/>
          </a:bodyPr>
          <a:lstStyle/>
          <a:p>
            <a:pPr algn="r"/>
            <a:r>
              <a:rPr lang="uk-UA" sz="6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6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Портфоліо      педагога</a:t>
            </a:r>
          </a:p>
          <a:p>
            <a:r>
              <a:rPr lang="uk-UA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Борисової Ірини Володимирівни,</a:t>
            </a:r>
          </a:p>
          <a:p>
            <a:r>
              <a:rPr lang="uk-UA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вчителя-дефектолога</a:t>
            </a:r>
          </a:p>
          <a:p>
            <a:r>
              <a:rPr lang="uk-UA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КЗ «ДНЗ(ясла-садок)№230КТ»КМР</a:t>
            </a:r>
            <a:endParaRPr lang="uk-UA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69" y="764704"/>
            <a:ext cx="267158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66413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052736"/>
            <a:ext cx="8352928" cy="5400600"/>
          </a:xfrm>
        </p:spPr>
        <p:txBody>
          <a:bodyPr>
            <a:normAutofit fontScale="77500" lnSpcReduction="20000"/>
          </a:bodyPr>
          <a:lstStyle/>
          <a:p>
            <a:r>
              <a:rPr lang="uk-UA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Педагогічне кредо:</a:t>
            </a:r>
          </a:p>
          <a:p>
            <a:pPr algn="l"/>
            <a:r>
              <a:rPr lang="uk-UA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«Найдосвідченіший педагог ніколи не повинен спинятися на досягнутому, бо якщо немає руху вперед, то неминуче почнеться відставання»</a:t>
            </a:r>
          </a:p>
          <a:p>
            <a:pPr algn="r"/>
            <a:r>
              <a:rPr lang="uk-UA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В.О. Сухомлинський</a:t>
            </a:r>
          </a:p>
          <a:p>
            <a:r>
              <a:rPr lang="uk-UA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Загальні відомості:</a:t>
            </a:r>
          </a:p>
          <a:p>
            <a:pPr algn="l"/>
            <a:r>
              <a:rPr lang="uk-UA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Борисова Ірина Володимирівна, 33роки.</a:t>
            </a:r>
          </a:p>
          <a:p>
            <a:pPr algn="l"/>
            <a:r>
              <a:rPr lang="uk-UA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‧ У 2002 році закінчила школу.</a:t>
            </a:r>
          </a:p>
          <a:p>
            <a:pPr algn="l"/>
            <a:r>
              <a:rPr lang="uk-UA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‧ З 2002р. по 2007р. навчалася у Криворізькому державному педагогічному університеті та здобувала кваліфікацію вчитель української мови і літератури та зарубіжної літератури</a:t>
            </a:r>
          </a:p>
          <a:p>
            <a:pPr algn="l"/>
            <a:r>
              <a:rPr lang="uk-UA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‧ З 2012р. по 2015р. навчалася у Бердянському державному педагогічному університеті та здобула другу повну вищу освіту за спеціальністю «</a:t>
            </a:r>
            <a:r>
              <a:rPr lang="uk-UA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корекційна</a:t>
            </a:r>
            <a:r>
              <a:rPr lang="uk-UA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освіта» .</a:t>
            </a:r>
          </a:p>
          <a:p>
            <a:pPr algn="l"/>
            <a:r>
              <a:rPr lang="uk-UA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‧ Педагогічний стаж – 9р. 10міс.</a:t>
            </a:r>
          </a:p>
          <a:p>
            <a:pPr algn="l"/>
            <a:r>
              <a:rPr lang="uk-UA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‧ Кваліфікаційна категорія «спеціаліст»</a:t>
            </a:r>
            <a:endParaRPr lang="uk-UA" sz="28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40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710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568952" cy="5400600"/>
          </a:xfrm>
        </p:spPr>
        <p:txBody>
          <a:bodyPr>
            <a:normAutofit/>
          </a:bodyPr>
          <a:lstStyle/>
          <a:p>
            <a:pPr lvl="0"/>
            <a:r>
              <a:rPr lang="uk-UA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uk-UA" sz="3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самоосвіти:</a:t>
            </a:r>
          </a:p>
          <a:p>
            <a:pPr lvl="0" algn="l"/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«Використання інноваційного методу виконання артикуляційної гімнастики - </a:t>
            </a:r>
            <a:r>
              <a:rPr lang="uk-UA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біоенергопластики</a:t>
            </a:r>
            <a:r>
              <a:rPr lang="uk-UA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корекційно – відновлювальній роботі з дітьми з особливими потребами».</a:t>
            </a:r>
          </a:p>
          <a:p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 саме ця тема?</a:t>
            </a:r>
          </a:p>
          <a:p>
            <a:pPr algn="l"/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розвитку мовлення дітей залежить від ступеня сформованості дрібної моторики пальців рук.</a:t>
            </a:r>
            <a:endParaRPr lang="uk-UA" sz="2400" b="1" i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24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Біоенергопластика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поєднання рухів артикуляційного апарату з рухами </a:t>
            </a:r>
            <a:r>
              <a:rPr lang="uk-UA" sz="24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кістей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рук. </a:t>
            </a:r>
          </a:p>
          <a:p>
            <a:pPr algn="l"/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Автором цієї технології є випускник Академії ім. П.Ф.</a:t>
            </a:r>
            <a:r>
              <a:rPr lang="uk-UA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Лесгафта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кандидат педагогічних наук </a:t>
            </a:r>
            <a:r>
              <a:rPr lang="uk-UA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Курис</a:t>
            </a:r>
            <a:r>
              <a:rPr lang="uk-UA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Ірина Вікторівна</a:t>
            </a:r>
            <a:endParaRPr lang="uk-UA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725083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980728"/>
            <a:ext cx="8352928" cy="5472608"/>
          </a:xfrm>
        </p:spPr>
        <p:txBody>
          <a:bodyPr>
            <a:normAutofit fontScale="92500" lnSpcReduction="10000"/>
          </a:bodyPr>
          <a:lstStyle/>
          <a:p>
            <a:r>
              <a:rPr lang="uk-UA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 впровадження технології </a:t>
            </a:r>
          </a:p>
          <a:p>
            <a:r>
              <a:rPr lang="uk-UA" sz="2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lang="uk-UA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іоенергопластики</a:t>
            </a:r>
            <a:r>
              <a:rPr lang="uk-UA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l"/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1.Діагностичний </a:t>
            </a:r>
            <a:r>
              <a:rPr lang="uk-UA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(обстеження будови і рухливості органів артикуляції, розвитку загальної і дрібної моторики;   підбір комплексу вправ, відповідно до мовленнєвих порушень).</a:t>
            </a:r>
          </a:p>
          <a:p>
            <a:pPr algn="l"/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Підготовчий </a:t>
            </a:r>
            <a:r>
              <a:rPr lang="uk-UA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(артикуляційні вправи; </a:t>
            </a:r>
            <a:r>
              <a:rPr lang="uk-UA" sz="20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uk-UA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розвиток дрібної моторики).</a:t>
            </a:r>
          </a:p>
          <a:p>
            <a:pPr lvl="0" algn="l"/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Початковий </a:t>
            </a:r>
            <a:r>
              <a:rPr lang="uk-UA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(відпрацювання синхронності рухів провідної руки та артикуляції індивідуально і в підгрупах)</a:t>
            </a:r>
            <a:endParaRPr lang="uk-UA" sz="28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Формувальний (</a:t>
            </a:r>
            <a:r>
              <a:rPr lang="uk-UA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Відпрацювання синхронності рухів непровідної руки та артикуляції індивідуально і в підгрупах) </a:t>
            </a:r>
          </a:p>
          <a:p>
            <a:pPr algn="l"/>
            <a:r>
              <a:rPr lang="uk-UA" sz="2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Основний </a:t>
            </a:r>
            <a:r>
              <a:rPr lang="uk-UA" sz="2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(Відпрацювання синхронності рухів обох рук та артикуляції)</a:t>
            </a:r>
            <a:endParaRPr lang="uk-UA" sz="24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uk-UA" sz="2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Заключний </a:t>
            </a:r>
            <a:r>
              <a:rPr lang="uk-UA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(Самостійне синхронне виконання артикуляційних вправ з рухами рук)</a:t>
            </a:r>
          </a:p>
          <a:p>
            <a:pPr algn="l"/>
            <a:endParaRPr lang="uk-UA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978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764704"/>
            <a:ext cx="7272808" cy="3096344"/>
          </a:xfrm>
        </p:spPr>
        <p:txBody>
          <a:bodyPr>
            <a:normAutofit/>
          </a:bodyPr>
          <a:lstStyle/>
          <a:p>
            <a:pPr lvl="0"/>
            <a:r>
              <a:rPr lang="uk-UA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Переваги використання</a:t>
            </a:r>
          </a:p>
          <a:p>
            <a:pPr lvl="0"/>
            <a:r>
              <a:rPr lang="uk-UA" sz="2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біоенергопластики</a:t>
            </a:r>
            <a:r>
              <a:rPr lang="uk-UA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l"/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скорочення часу занять;          </a:t>
            </a:r>
          </a:p>
          <a:p>
            <a:pPr lvl="0" algn="l"/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підвищення результативності; </a:t>
            </a:r>
          </a:p>
          <a:p>
            <a:pPr lvl="0" algn="l"/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швидкий перехід до виконання вправ по відчуттях (дозволяє швидко прибрати зорову опору – дзеркало).</a:t>
            </a:r>
            <a:endParaRPr lang="uk-UA" sz="24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IMG_20180419_08592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85" r="8376"/>
          <a:stretch/>
        </p:blipFill>
        <p:spPr bwMode="auto">
          <a:xfrm>
            <a:off x="2879812" y="3645024"/>
            <a:ext cx="3384376" cy="25396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User\Desktop\IMG_20180419_0859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52" y="4017185"/>
            <a:ext cx="2676760" cy="24180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User\Desktop\IMG_20180419_08594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06" r="6356"/>
          <a:stretch/>
        </p:blipFill>
        <p:spPr bwMode="auto">
          <a:xfrm>
            <a:off x="6305748" y="3573016"/>
            <a:ext cx="2664296" cy="23607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6287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620688"/>
            <a:ext cx="8064896" cy="648072"/>
          </a:xfrm>
        </p:spPr>
        <p:txBody>
          <a:bodyPr>
            <a:noAutofit/>
          </a:bodyPr>
          <a:lstStyle/>
          <a:p>
            <a:pPr lvl="0"/>
            <a:r>
              <a:rPr lang="uk-UA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Фотодобірка</a:t>
            </a:r>
            <a:endParaRPr lang="uk-UA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img_93e3f39b1c26039dfa512dddf5799918_v.jpg"/>
          <p:cNvPicPr>
            <a:picLocks noChangeAspect="1" noChangeArrowheads="1"/>
          </p:cNvPicPr>
          <p:nvPr/>
        </p:nvPicPr>
        <p:blipFill>
          <a:blip r:embed="rId3" cstate="print"/>
          <a:srcRect l="12136" t="12811" r="2909"/>
          <a:stretch>
            <a:fillRect/>
          </a:stretch>
        </p:blipFill>
        <p:spPr bwMode="auto">
          <a:xfrm>
            <a:off x="2798254" y="4060068"/>
            <a:ext cx="3312368" cy="26329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:\Users\User\Desktop\IMG_20180419_09373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0" t="7774" r="13231" b="5697"/>
          <a:stretch/>
        </p:blipFill>
        <p:spPr bwMode="auto">
          <a:xfrm>
            <a:off x="288032" y="1196752"/>
            <a:ext cx="2987824" cy="22322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IMG_20180419_09114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19" r="14220" b="11272"/>
          <a:stretch/>
        </p:blipFill>
        <p:spPr bwMode="auto">
          <a:xfrm>
            <a:off x="6103602" y="908720"/>
            <a:ext cx="2925874" cy="2128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IMG_20180419_09243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9"/>
          <a:stretch/>
        </p:blipFill>
        <p:spPr bwMode="auto">
          <a:xfrm>
            <a:off x="6110622" y="3356992"/>
            <a:ext cx="2783136" cy="24523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IMG_20180419_095804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368" t="10587" r="5443" b="4131"/>
          <a:stretch/>
        </p:blipFill>
        <p:spPr bwMode="auto">
          <a:xfrm>
            <a:off x="2881461" y="1035732"/>
            <a:ext cx="3599780" cy="3024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IMG_20180419_101139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83"/>
          <a:stretch/>
        </p:blipFill>
        <p:spPr bwMode="auto">
          <a:xfrm>
            <a:off x="107504" y="3537248"/>
            <a:ext cx="2773957" cy="23799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8237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908720"/>
            <a:ext cx="7560840" cy="4730080"/>
          </a:xfrm>
        </p:spPr>
        <p:txBody>
          <a:bodyPr/>
          <a:lstStyle/>
          <a:p>
            <a:r>
              <a:rPr lang="uk-UA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фахового рівня:</a:t>
            </a:r>
          </a:p>
          <a:p>
            <a:endParaRPr lang="uk-UA" sz="40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1026" name="Picture 2" descr="C:\Users\User\Pictures\img0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15616" y="908720"/>
            <a:ext cx="252028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82604" y="2530364"/>
            <a:ext cx="2927872" cy="41490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04808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636912"/>
            <a:ext cx="6120680" cy="3312368"/>
          </a:xfrm>
        </p:spPr>
        <p:txBody>
          <a:bodyPr>
            <a:normAutofit/>
          </a:bodyPr>
          <a:lstStyle/>
          <a:p>
            <a:pPr lvl="0"/>
            <a:r>
              <a:rPr lang="uk-UA" sz="6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uk-UA" sz="6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7044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337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Larisa</cp:lastModifiedBy>
  <cp:revision>33</cp:revision>
  <dcterms:created xsi:type="dcterms:W3CDTF">2018-03-27T16:16:14Z</dcterms:created>
  <dcterms:modified xsi:type="dcterms:W3CDTF">2018-04-19T08:49:52Z</dcterms:modified>
</cp:coreProperties>
</file>