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62" r:id="rId4"/>
    <p:sldId id="264" r:id="rId5"/>
    <p:sldId id="263" r:id="rId6"/>
    <p:sldId id="265" r:id="rId7"/>
    <p:sldId id="266" r:id="rId8"/>
    <p:sldId id="267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512" autoAdjust="0"/>
  </p:normalViewPr>
  <p:slideViewPr>
    <p:cSldViewPr>
      <p:cViewPr>
        <p:scale>
          <a:sx n="63" d="100"/>
          <a:sy n="63" d="100"/>
        </p:scale>
        <p:origin x="-1044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EFBE4-6CA3-4099-9DED-F88B6C846EA9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6AEE0-D37C-41E4-8C5B-66BDBA58D2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49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6AEE0-D37C-41E4-8C5B-66BDBA58D22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6AEE0-D37C-41E4-8C5B-66BDBA58D22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6AEE0-D37C-41E4-8C5B-66BDBA58D22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6AEE0-D37C-41E4-8C5B-66BDBA58D22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6AEE0-D37C-41E4-8C5B-66BDBA58D22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6AEE0-D37C-41E4-8C5B-66BDBA58D22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6AEE0-D37C-41E4-8C5B-66BDBA58D22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94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94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94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94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94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94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94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94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94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94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94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6263D-4F4D-45A2-AB9D-9B49D7EF32D1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1F5C7-45E4-4768-8737-878A3CE99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9094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file:///G:\&#1082;&#1083;&#1072;&#1089;&#1089;&#1080;&#1082;&#1072;-&#1087;&#1088;&#1086;&#1089;&#1090;&#1086;-&#1082;&#1088;&#1072;&#1089;&#1080;&#1074;&#1086;-mp3ostrov.com.mp3.mp3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3.png"/><Relationship Id="rId4" Type="http://schemas.openxmlformats.org/officeDocument/2006/relationships/image" Target="../media/image7.jpe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6.jpe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6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6" Type="http://schemas.openxmlformats.org/officeDocument/2006/relationships/image" Target="../media/image24.jpeg"/><Relationship Id="rId11" Type="http://schemas.openxmlformats.org/officeDocument/2006/relationships/image" Target="../media/image28.jpe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6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png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6" Type="http://schemas.openxmlformats.org/officeDocument/2006/relationships/image" Target="../media/image30.png"/><Relationship Id="rId11" Type="http://schemas.openxmlformats.org/officeDocument/2006/relationships/image" Target="../media/image3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6.jpeg"/><Relationship Id="rId9" Type="http://schemas.openxmlformats.org/officeDocument/2006/relationships/image" Target="../media/image33.png"/><Relationship Id="rId1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8.wav"/><Relationship Id="rId6" Type="http://schemas.openxmlformats.org/officeDocument/2006/relationships/image" Target="../media/image3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28802"/>
            <a:ext cx="531496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>Вчитель – логопед </a:t>
            </a:r>
            <a:b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>            вищої категорії </a:t>
            </a:r>
            <a:b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>                   звання </a:t>
            </a:r>
            <a:b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3100" b="1" i="1" dirty="0" err="1" smtClean="0">
                <a:latin typeface="Times New Roman" pitchFamily="18" charset="0"/>
                <a:cs typeface="Times New Roman" pitchFamily="18" charset="0"/>
              </a:rPr>
              <a:t>“вчитель-методист</a:t>
            </a:r>
            <a:r>
              <a:rPr lang="uk-UA" sz="3600" b="1" i="1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>Сенченко </a:t>
            </a:r>
            <a:b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i="1" dirty="0" smtClean="0">
                <a:latin typeface="Times New Roman" pitchFamily="18" charset="0"/>
                <a:cs typeface="Times New Roman" pitchFamily="18" charset="0"/>
              </a:rPr>
              <a:t>         Тетяна Миколаївна</a:t>
            </a:r>
            <a:endParaRPr lang="ru-RU" dirty="0"/>
          </a:p>
        </p:txBody>
      </p:sp>
      <p:pic>
        <p:nvPicPr>
          <p:cNvPr id="5" name="Picture 2" descr="C:\Documents and Settings\User\Рабочий стол\фото сотр\LEO_08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214422"/>
            <a:ext cx="2959295" cy="4500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~PP2182.WAV">
            <a:hlinkClick r:id="" action="ppaction://media"/>
          </p:cNvPr>
          <p:cNvPicPr>
            <a:picLocks noRot="1" noChangeAspect="1"/>
          </p:cNvPicPr>
          <p:nvPr>
            <a:wavAudioFile r:embed="rId1" name="~PP2182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24" y="854313"/>
            <a:ext cx="881803" cy="828894"/>
          </a:xfrm>
          <a:prstGeom prst="rect">
            <a:avLst/>
          </a:prstGeom>
        </p:spPr>
      </p:pic>
      <p:pic>
        <p:nvPicPr>
          <p:cNvPr id="7" name="классика-просто-красиво-mp3ostrov.com.mp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3352800" y="2209800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 advTm="1338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2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C:\Users\Татьяна\Desktop\фото 1\фото2\IMG-5cf57fc697a9be836e810bc2f56f237f-V.jpg"/>
          <p:cNvPicPr>
            <a:picLocks noChangeAspect="1" noChangeArrowheads="1"/>
          </p:cNvPicPr>
          <p:nvPr/>
        </p:nvPicPr>
        <p:blipFill>
          <a:blip r:embed="rId4" cstate="print"/>
          <a:srcRect l="21875" r="24804"/>
          <a:stretch>
            <a:fillRect/>
          </a:stretch>
        </p:blipFill>
        <p:spPr bwMode="auto">
          <a:xfrm>
            <a:off x="4143372" y="1071546"/>
            <a:ext cx="4063042" cy="4286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Татьяна\Desktop\фото 1\фото2\IMG-4f627e9b0ac14669b7ccb1f6f6b80e78-V.jpg"/>
          <p:cNvPicPr>
            <a:picLocks noChangeAspect="1" noChangeArrowheads="1"/>
          </p:cNvPicPr>
          <p:nvPr/>
        </p:nvPicPr>
        <p:blipFill>
          <a:blip r:embed="rId5" cstate="print"/>
          <a:srcRect l="6640" r="24219"/>
          <a:stretch>
            <a:fillRect/>
          </a:stretch>
        </p:blipFill>
        <p:spPr bwMode="auto">
          <a:xfrm>
            <a:off x="1000100" y="1000108"/>
            <a:ext cx="5619799" cy="4572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C:\Users\Татьяна\Desktop\фото 1\фото2\IMG-a58d46466fe8a0e1d135643ccbf9c87f-V.jpg"/>
          <p:cNvPicPr>
            <a:picLocks noChangeAspect="1" noChangeArrowheads="1"/>
          </p:cNvPicPr>
          <p:nvPr/>
        </p:nvPicPr>
        <p:blipFill>
          <a:blip r:embed="rId6" cstate="print"/>
          <a:srcRect l="18359" r="26562"/>
          <a:stretch>
            <a:fillRect/>
          </a:stretch>
        </p:blipFill>
        <p:spPr bwMode="auto">
          <a:xfrm>
            <a:off x="2143108" y="642918"/>
            <a:ext cx="5316191" cy="5429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3" name="Picture 9" descr="F:\фото\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1214422"/>
            <a:ext cx="6992944" cy="3933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F:\фото\27.jpg"/>
          <p:cNvPicPr>
            <a:picLocks noChangeAspect="1" noChangeArrowheads="1"/>
          </p:cNvPicPr>
          <p:nvPr/>
        </p:nvPicPr>
        <p:blipFill>
          <a:blip r:embed="rId8" cstate="print"/>
          <a:srcRect l="12500" t="8333" r="20117"/>
          <a:stretch>
            <a:fillRect/>
          </a:stretch>
        </p:blipFill>
        <p:spPr bwMode="auto">
          <a:xfrm>
            <a:off x="1285852" y="714356"/>
            <a:ext cx="6375030" cy="4878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s://2.bp.blogspot.com/-hy148VwH8Xg/WkodGr2DgYI/AAAAAAAAD-c/23RtkwZYscMbyshuNvDYWNNF94lv9A2BQCLcBGAs/s1600/%25D1%2587%25D1%2581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7500" y="3143249"/>
            <a:ext cx="2476500" cy="3714751"/>
          </a:xfrm>
          <a:prstGeom prst="rect">
            <a:avLst/>
          </a:prstGeom>
          <a:noFill/>
        </p:spPr>
      </p:pic>
      <p:pic>
        <p:nvPicPr>
          <p:cNvPr id="22" name="~PP3479.WAV">
            <a:hlinkClick r:id="" action="ppaction://media"/>
          </p:cNvPr>
          <p:cNvPicPr>
            <a:picLocks noRot="1" noChangeAspect="1"/>
          </p:cNvPicPr>
          <p:nvPr>
            <a:wavAudioFile r:embed="rId1" name="~PP3479.WAV"/>
          </p:nvPr>
        </p:nvPicPr>
        <p:blipFill>
          <a:blip r:embed="rId10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979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" presetID="55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5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1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3500"/>
                            </p:stCondLst>
                            <p:childTnLst>
                              <p:par>
                                <p:cTn id="58" presetID="5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тьяна\Desktop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 descr="C:\Users\Татьяна\Desktop\Новая папка\img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3286116" y="500042"/>
            <a:ext cx="2643206" cy="3719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0" name="Picture 4" descr="C:\Users\Татьяна\Desktop\Новая папка\img007.jpg"/>
          <p:cNvPicPr>
            <a:picLocks noChangeAspect="1" noChangeArrowheads="1"/>
          </p:cNvPicPr>
          <p:nvPr/>
        </p:nvPicPr>
        <p:blipFill>
          <a:blip r:embed="rId6" cstate="print"/>
          <a:srcRect r="12716"/>
          <a:stretch>
            <a:fillRect/>
          </a:stretch>
        </p:blipFill>
        <p:spPr bwMode="auto">
          <a:xfrm rot="5400000">
            <a:off x="28390" y="2614760"/>
            <a:ext cx="3526724" cy="2440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1" name="Picture 5" descr="C:\Users\Татьяна\Desktop\Новая папка\img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 flipH="1">
            <a:off x="5500694" y="2428870"/>
            <a:ext cx="3714777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3" name="Picture 7" descr="http://smayli.ru/data/smiles/detia-22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-428660" y="3744891"/>
            <a:ext cx="2643206" cy="3113109"/>
          </a:xfrm>
          <a:prstGeom prst="rect">
            <a:avLst/>
          </a:prstGeom>
          <a:noFill/>
        </p:spPr>
      </p:pic>
      <p:pic>
        <p:nvPicPr>
          <p:cNvPr id="10" name="~PP402.WAV">
            <a:hlinkClick r:id="" action="ppaction://media"/>
          </p:cNvPr>
          <p:cNvPicPr>
            <a:picLocks noRot="1" noChangeAspect="1"/>
          </p:cNvPicPr>
          <p:nvPr>
            <a:wavAudioFile r:embed="rId1" name="~PP402.WAV"/>
          </p:nvPr>
        </p:nvPicPr>
        <p:blipFill>
          <a:blip r:embed="rId9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63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3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Татьяна\Desktop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 descr="C:\Users\Татьяна\Desktop\Новая папка\img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714348" y="357166"/>
            <a:ext cx="6500858" cy="5967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s://s017.radikal.ru/i421/1211/0a/d1aa7d011d0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357562"/>
            <a:ext cx="3067050" cy="3095625"/>
          </a:xfrm>
          <a:prstGeom prst="rect">
            <a:avLst/>
          </a:prstGeom>
          <a:noFill/>
        </p:spPr>
      </p:pic>
      <p:pic>
        <p:nvPicPr>
          <p:cNvPr id="7" name="~PP3803.WAV">
            <a:hlinkClick r:id="" action="ppaction://media"/>
          </p:cNvPr>
          <p:cNvPicPr>
            <a:picLocks noRot="1" noChangeAspect="1"/>
          </p:cNvPicPr>
          <p:nvPr>
            <a:wavAudioFile r:embed="rId1" name="~PP3803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75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тьяна\Desktop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Татьяна\Desktop\Новая папка\img001.jpg"/>
          <p:cNvPicPr>
            <a:picLocks noChangeAspect="1" noChangeArrowheads="1"/>
          </p:cNvPicPr>
          <p:nvPr/>
        </p:nvPicPr>
        <p:blipFill>
          <a:blip r:embed="rId5" cstate="print"/>
          <a:srcRect t="9257"/>
          <a:stretch>
            <a:fillRect/>
          </a:stretch>
        </p:blipFill>
        <p:spPr bwMode="auto">
          <a:xfrm rot="5400000">
            <a:off x="1495216" y="-566578"/>
            <a:ext cx="4375965" cy="6652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Татьяна\Desktop\Новая папка\img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643438" y="785794"/>
            <a:ext cx="3900308" cy="5559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Татьяна\Desktop\Новая папка\img0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2058009" y="442266"/>
            <a:ext cx="4611708" cy="7013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~PP1425.WAV">
            <a:hlinkClick r:id="" action="ppaction://media"/>
          </p:cNvPr>
          <p:cNvPicPr>
            <a:picLocks noRot="1" noChangeAspect="1"/>
          </p:cNvPicPr>
          <p:nvPr>
            <a:wavAudioFile r:embed="rId1" name="~PP1425.WAV"/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4" name="Picture 2" descr="C:\Users\Татьяна\Desktop\Новая папка\img0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 flipV="1">
            <a:off x="2827338" y="1316038"/>
            <a:ext cx="3489325" cy="4224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2251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21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4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тьяна\Desktop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робота\фото\qqqq\DSC_0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0682" y="857232"/>
            <a:ext cx="7896124" cy="5286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робота\фото\qqqq\DSC_0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868" y="857232"/>
            <a:ext cx="7945504" cy="5501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F:\фото\28.jpg"/>
          <p:cNvPicPr>
            <a:picLocks noChangeAspect="1" noChangeArrowheads="1"/>
          </p:cNvPicPr>
          <p:nvPr/>
        </p:nvPicPr>
        <p:blipFill>
          <a:blip r:embed="rId7" cstate="print"/>
          <a:srcRect t="13212" r="31292"/>
          <a:stretch>
            <a:fillRect/>
          </a:stretch>
        </p:blipFill>
        <p:spPr bwMode="auto">
          <a:xfrm>
            <a:off x="1357290" y="428604"/>
            <a:ext cx="6715172" cy="5929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F:\фото\8.jpg"/>
          <p:cNvPicPr>
            <a:picLocks noChangeAspect="1" noChangeArrowheads="1"/>
          </p:cNvPicPr>
          <p:nvPr/>
        </p:nvPicPr>
        <p:blipFill>
          <a:blip r:embed="rId8" cstate="print"/>
          <a:srcRect l="7357" r="19304"/>
          <a:stretch>
            <a:fillRect/>
          </a:stretch>
        </p:blipFill>
        <p:spPr bwMode="auto">
          <a:xfrm>
            <a:off x="1142976" y="500042"/>
            <a:ext cx="7358114" cy="5643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~PP2993.WAV">
            <a:hlinkClick r:id="" action="ppaction://media"/>
          </p:cNvPr>
          <p:cNvPicPr>
            <a:picLocks noRot="1" noChangeAspect="1"/>
          </p:cNvPicPr>
          <p:nvPr>
            <a:wavAudioFile r:embed="rId1" name="~PP2993.WAV"/>
          </p:nvPr>
        </p:nvPicPr>
        <p:blipFill>
          <a:blip r:embed="rId9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Татьяна\Desktop\фото 1\фото2\IMG-8cb03e6d0d96c5b21b9eef5c4c2d3e33-V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786" y="1000108"/>
            <a:ext cx="7874054" cy="4429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Татьяна\Desktop\фото 1\фото2\IMG-13866b706e52a51415f2caf3bb3eeeea-V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2910" y="1214422"/>
            <a:ext cx="7993075" cy="4496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4686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4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" presetID="8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000"/>
                            </p:stCondLst>
                            <p:childTnLst>
                              <p:par>
                                <p:cTn id="5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0"/>
                            </p:stCondLst>
                            <p:childTnLst>
                              <p:par>
                                <p:cTn id="59" presetID="8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Татьяна\Desktop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image6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1538" y="785794"/>
            <a:ext cx="7072362" cy="5429288"/>
          </a:xfrm>
          <a:prstGeom prst="rect">
            <a:avLst/>
          </a:prstGeom>
        </p:spPr>
      </p:pic>
      <p:pic>
        <p:nvPicPr>
          <p:cNvPr id="14" name="image5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1538" y="642918"/>
            <a:ext cx="7215238" cy="5429288"/>
          </a:xfrm>
          <a:prstGeom prst="rect">
            <a:avLst/>
          </a:prstGeom>
        </p:spPr>
      </p:pic>
      <p:pic>
        <p:nvPicPr>
          <p:cNvPr id="13" name="image4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7224" y="785794"/>
            <a:ext cx="7286676" cy="5500726"/>
          </a:xfrm>
          <a:prstGeom prst="rect">
            <a:avLst/>
          </a:prstGeom>
        </p:spPr>
      </p:pic>
      <p:pic>
        <p:nvPicPr>
          <p:cNvPr id="12" name="image3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1538" y="714356"/>
            <a:ext cx="7215238" cy="5572164"/>
          </a:xfrm>
          <a:prstGeom prst="rect">
            <a:avLst/>
          </a:prstGeom>
        </p:spPr>
      </p:pic>
      <p:pic>
        <p:nvPicPr>
          <p:cNvPr id="11" name="image2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8662" y="642918"/>
            <a:ext cx="7286676" cy="5429288"/>
          </a:xfrm>
          <a:prstGeom prst="rect">
            <a:avLst/>
          </a:prstGeom>
        </p:spPr>
      </p:pic>
      <p:pic>
        <p:nvPicPr>
          <p:cNvPr id="10" name="image1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57224" y="714356"/>
            <a:ext cx="7429552" cy="5572164"/>
          </a:xfrm>
          <a:prstGeom prst="rect">
            <a:avLst/>
          </a:prstGeom>
        </p:spPr>
      </p:pic>
      <p:pic>
        <p:nvPicPr>
          <p:cNvPr id="18" name="~PP1260.WAV">
            <a:hlinkClick r:id="" action="ppaction://media"/>
          </p:cNvPr>
          <p:cNvPicPr>
            <a:picLocks noRot="1" noChangeAspect="1"/>
          </p:cNvPicPr>
          <p:nvPr>
            <a:wavAudioFile r:embed="rId1" name="~PP1260.WAV"/>
          </p:nvPr>
        </p:nvPicPr>
        <p:blipFill>
          <a:blip r:embed="rId11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1026" name="Picture 2" descr="C:\Documents and Settings\User\Рабочий стол\фото\2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28662" y="1142984"/>
            <a:ext cx="7190364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Татьяна\Desktop\фото 1\фото2\IMG-5cf57fc697a9be836e810bc2f56f237f-V.jpg"/>
          <p:cNvPicPr>
            <a:picLocks noChangeAspect="1" noChangeArrowheads="1"/>
          </p:cNvPicPr>
          <p:nvPr/>
        </p:nvPicPr>
        <p:blipFill>
          <a:blip r:embed="rId13"/>
          <a:srcRect l="20381"/>
          <a:stretch>
            <a:fillRect/>
          </a:stretch>
        </p:blipFill>
        <p:spPr bwMode="auto">
          <a:xfrm>
            <a:off x="928662" y="1142984"/>
            <a:ext cx="6977069" cy="4929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Татьяна\Desktop\фото 1\фото2\IMG-2a9f4b7cc85c637e50df26f8209e6695-V.jpg"/>
          <p:cNvPicPr>
            <a:picLocks noChangeAspect="1" noChangeArrowheads="1"/>
          </p:cNvPicPr>
          <p:nvPr/>
        </p:nvPicPr>
        <p:blipFill>
          <a:blip r:embed="rId14"/>
          <a:srcRect t="22105" b="21053"/>
          <a:stretch>
            <a:fillRect/>
          </a:stretch>
        </p:blipFill>
        <p:spPr bwMode="auto">
          <a:xfrm>
            <a:off x="1857356" y="857232"/>
            <a:ext cx="5572164" cy="5630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381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" presetClass="exit" presetSubtype="16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21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0"/>
                            </p:stCondLst>
                            <p:childTnLst>
                              <p:par>
                                <p:cTn id="43" presetID="8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0"/>
                            </p:stCondLst>
                            <p:childTnLst>
                              <p:par>
                                <p:cTn id="54" presetID="21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0"/>
                            </p:stCondLst>
                            <p:childTnLst>
                              <p:par>
                                <p:cTn id="5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000"/>
                            </p:stCondLst>
                            <p:childTnLst>
                              <p:par>
                                <p:cTn id="65" presetID="8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0"/>
                            </p:stCondLst>
                            <p:childTnLst>
                              <p:par>
                                <p:cTn id="6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4000"/>
                            </p:stCondLst>
                            <p:childTnLst>
                              <p:par>
                                <p:cTn id="75" presetID="8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9000"/>
                            </p:stCondLst>
                            <p:childTnLst>
                              <p:par>
                                <p:cTn id="79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4000"/>
                            </p:stCondLst>
                            <p:childTnLst>
                              <p:par>
                                <p:cTn id="83" presetID="8" presetClass="exit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9000"/>
                            </p:stCondLst>
                            <p:childTnLst>
                              <p:par>
                                <p:cTn id="87" presetID="49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4000"/>
                            </p:stCondLst>
                            <p:childTnLst>
                              <p:par>
                                <p:cTn id="94" presetID="21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Татьяна\Desktop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7158" y="107154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7" name="~PP1473.WAV">
            <a:hlinkClick r:id="" action="ppaction://media"/>
          </p:cNvPr>
          <p:cNvPicPr>
            <a:picLocks noRot="1" noChangeAspect="1"/>
          </p:cNvPicPr>
          <p:nvPr>
            <a:wavAudioFile r:embed="rId1" name="~PP1473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lum bright="10000" contrast="30000"/>
          </a:blip>
          <a:srcRect l="9524" t="8845" r="7936" b="14895"/>
          <a:stretch>
            <a:fillRect/>
          </a:stretch>
        </p:blipFill>
        <p:spPr bwMode="auto">
          <a:xfrm rot="5400000">
            <a:off x="642615" y="1714786"/>
            <a:ext cx="4504618" cy="307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lum bright="20000" contrast="40000"/>
          </a:blip>
          <a:srcRect l="7605" t="7700" r="2887" b="9137"/>
          <a:stretch>
            <a:fillRect/>
          </a:stretch>
        </p:blipFill>
        <p:spPr bwMode="auto">
          <a:xfrm rot="5400000">
            <a:off x="4286247" y="1714488"/>
            <a:ext cx="4429158" cy="300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800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Татьяна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://respek.info/postimageswatermark/925/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500174"/>
            <a:ext cx="4143404" cy="4264224"/>
          </a:xfrm>
          <a:prstGeom prst="rect">
            <a:avLst/>
          </a:prstGeom>
          <a:noFill/>
        </p:spPr>
      </p:pic>
      <p:pic>
        <p:nvPicPr>
          <p:cNvPr id="3076" name="Picture 4" descr="https://img2.goodfon.ru/wallpaper/big/5/5d/malchik-rebenok-skrivils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000240"/>
            <a:ext cx="5676900" cy="3619500"/>
          </a:xfrm>
          <a:prstGeom prst="rect">
            <a:avLst/>
          </a:prstGeom>
          <a:noFill/>
        </p:spPr>
      </p:pic>
      <p:pic>
        <p:nvPicPr>
          <p:cNvPr id="3078" name="Picture 6" descr="http://novorozhdennyj.ru/wp-content/uploads/2010/08/k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1928802"/>
            <a:ext cx="3810000" cy="3590926"/>
          </a:xfrm>
          <a:prstGeom prst="rect">
            <a:avLst/>
          </a:prstGeom>
          <a:noFill/>
        </p:spPr>
      </p:pic>
      <p:pic>
        <p:nvPicPr>
          <p:cNvPr id="3080" name="Picture 8" descr="http://nibler.ru/uploads/users/11119/2015-05-27/fotografiy-prikolnyh-podborka-kartinki-smeshnye-kartinki-fotoprikoly_57658216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428604"/>
            <a:ext cx="3810000" cy="5715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57158" y="2285992"/>
            <a:ext cx="8286808" cy="16377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Життя</a:t>
            </a:r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0" cap="none" spc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прекрасне</a:t>
            </a:r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!!!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508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33872 -0.344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0" y="-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26979 -0.29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0" y="-1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2809 0.3034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0" y="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2309 0.241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0" y="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10</Words>
  <Application>Microsoft Office PowerPoint</Application>
  <PresentationFormat>Экран (4:3)</PresentationFormat>
  <Paragraphs>9</Paragraphs>
  <Slides>9</Slides>
  <Notes>7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         Вчитель – логопед              вищої категорії                     звання          “вчитель-методист”              Сенченко           Тетяна Миколаївна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Larisa</cp:lastModifiedBy>
  <cp:revision>70</cp:revision>
  <dcterms:created xsi:type="dcterms:W3CDTF">2018-04-18T18:03:02Z</dcterms:created>
  <dcterms:modified xsi:type="dcterms:W3CDTF">2018-04-27T08:26:37Z</dcterms:modified>
</cp:coreProperties>
</file>