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960C-D65E-4ECD-8426-46CA4EEE7F6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B603-A052-4711-8691-F53465F37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BC84-055A-4D03-94AF-5D577F0B072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156D-7DFB-4AC4-BC74-0B7E7DBF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DC00-771B-4889-B05C-7FFC8A4CB86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C27F-B8E8-4208-8C81-A13F7B3F2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9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4721-8E65-4277-9F26-DD739124DB9C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F646-E02D-450A-8DB6-B4C0198C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FB11-88DB-4503-80BC-E524C43CDFD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4FD8-4D7B-436D-AF7B-AFA38478C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2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E89F-BB3E-4A92-98CB-6810499E087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E308-FEE2-4DE5-9807-0ADF8149A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5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2AB5-7162-413A-88D2-75027E4B7AFD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BE46-41E3-4F54-8C1B-A7D0A9680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4026-1996-4545-A99E-069B19BDAA8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668E-C8A5-4D30-B134-F7678E83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BEBF-EC48-488C-8175-0B62F2DF9080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254B-4A4C-4F7B-AB08-5500682C8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60B3-05AB-41EB-A6EA-9BE3DA0F9CC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5A53-1578-4126-9A36-9E851194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8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C3D8-C723-4C1F-AC1D-D46C6949CF3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8A37-AC21-4D73-B6C5-F38EFEAC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35134-A5BC-461A-ABDE-D772F91EC52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B42BF-85ED-414B-9486-7A84C7D28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548680"/>
            <a:ext cx="7483475" cy="5328592"/>
          </a:xfrm>
        </p:spPr>
        <p:txBody>
          <a:bodyPr/>
          <a:lstStyle/>
          <a:p>
            <a:r>
              <a:rPr lang="uk-UA" altLang="ru-RU" i="0" dirty="0" smtClean="0">
                <a:solidFill>
                  <a:srgbClr val="1E1C11"/>
                </a:solidFill>
              </a:rPr>
              <a:t>Інформація </a:t>
            </a:r>
            <a:br>
              <a:rPr lang="uk-UA" altLang="ru-RU" i="0" dirty="0" smtClean="0">
                <a:solidFill>
                  <a:srgbClr val="1E1C11"/>
                </a:solidFill>
              </a:rPr>
            </a:br>
            <a:r>
              <a:rPr lang="uk-UA" altLang="ru-RU" i="0" dirty="0" smtClean="0">
                <a:solidFill>
                  <a:srgbClr val="1E1C11"/>
                </a:solidFill>
              </a:rPr>
              <a:t>про роботу </a:t>
            </a:r>
            <a:br>
              <a:rPr lang="uk-UA" altLang="ru-RU" i="0" dirty="0" smtClean="0">
                <a:solidFill>
                  <a:srgbClr val="1E1C11"/>
                </a:solidFill>
              </a:rPr>
            </a:br>
            <a:r>
              <a:rPr lang="uk-UA" altLang="ru-RU" i="0" dirty="0" smtClean="0">
                <a:solidFill>
                  <a:srgbClr val="1E1C11"/>
                </a:solidFill>
              </a:rPr>
              <a:t>вчителя – логопеда </a:t>
            </a:r>
            <a:r>
              <a:rPr lang="uk-UA" altLang="ru-RU" dirty="0" smtClean="0">
                <a:solidFill>
                  <a:srgbClr val="00B050"/>
                </a:solidFill>
              </a:rPr>
              <a:t>Василець С.В. </a:t>
            </a:r>
            <a:br>
              <a:rPr lang="uk-UA" altLang="ru-RU" dirty="0" smtClean="0">
                <a:solidFill>
                  <a:srgbClr val="00B050"/>
                </a:solidFill>
              </a:rPr>
            </a:br>
            <a:r>
              <a:rPr lang="uk-UA" altLang="ru-RU" i="0" dirty="0" smtClean="0">
                <a:solidFill>
                  <a:srgbClr val="1E1C11"/>
                </a:solidFill>
              </a:rPr>
              <a:t>проведену у між атестаційний період </a:t>
            </a:r>
            <a:br>
              <a:rPr lang="uk-UA" altLang="ru-RU" i="0" dirty="0" smtClean="0">
                <a:solidFill>
                  <a:srgbClr val="1E1C11"/>
                </a:solidFill>
              </a:rPr>
            </a:br>
            <a:r>
              <a:rPr lang="uk-UA" altLang="ru-RU" i="0" dirty="0" smtClean="0">
                <a:solidFill>
                  <a:srgbClr val="1E1C11"/>
                </a:solidFill>
              </a:rPr>
              <a:t>з 2014 року по початок 2017 року</a:t>
            </a:r>
            <a:endParaRPr lang="ru-RU" altLang="ru-RU" i="0" dirty="0" smtClean="0">
              <a:solidFill>
                <a:srgbClr val="1E1C1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695" y="548680"/>
            <a:ext cx="7067550" cy="63093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                    Мої нагороди: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D:\Грамоти Василець\img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5"/>
            <a:ext cx="1897480" cy="27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Грамоти Василець\img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62" y="1484785"/>
            <a:ext cx="1766929" cy="26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1" y="-2475655"/>
            <a:ext cx="50512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D:\Грамоти Василець\img9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89" y="4244819"/>
            <a:ext cx="1764504" cy="24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Грамоти Василець\img9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271248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2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7344816" cy="62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1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764704"/>
            <a:ext cx="5410944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 smtClean="0"/>
              <a:t>Василець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Володимирівна</a:t>
            </a:r>
            <a:r>
              <a:rPr lang="ru-RU" sz="2000" dirty="0" smtClean="0"/>
              <a:t> 1977 року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українка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корінна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мешканка</a:t>
            </a:r>
            <a:r>
              <a:rPr lang="ru-RU" sz="2000" dirty="0" smtClean="0"/>
              <a:t> Кривого Рогу. </a:t>
            </a:r>
            <a:r>
              <a:rPr lang="ru-RU" sz="2000" dirty="0" err="1" smtClean="0"/>
              <a:t>Загальний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педагогічний</a:t>
            </a:r>
            <a:r>
              <a:rPr lang="ru-RU" sz="2000" dirty="0" smtClean="0"/>
              <a:t> стаж  22,5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посаді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вчителя</a:t>
            </a:r>
            <a:r>
              <a:rPr lang="ru-RU" sz="2000" dirty="0" smtClean="0"/>
              <a:t>-логопеда – 9,5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освіта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закінчила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Кам'янець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спеціальністю</a:t>
            </a:r>
            <a:r>
              <a:rPr lang="ru-RU" sz="2000" dirty="0" smtClean="0"/>
              <a:t> «</a:t>
            </a:r>
            <a:r>
              <a:rPr lang="ru-RU" sz="2000" dirty="0" err="1" smtClean="0"/>
              <a:t>Дефектологія</a:t>
            </a:r>
            <a:r>
              <a:rPr lang="ru-RU" sz="2000" dirty="0" smtClean="0"/>
              <a:t>». </a:t>
            </a:r>
            <a:r>
              <a:rPr lang="ru-RU" sz="2000" dirty="0" err="1" smtClean="0"/>
              <a:t>Заміжня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виховую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донечок</a:t>
            </a:r>
            <a:r>
              <a:rPr lang="ru-RU" sz="2000" dirty="0" smtClean="0"/>
              <a:t>.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люблю свою роботу і </a:t>
            </a:r>
            <a:r>
              <a:rPr lang="ru-RU" sz="2000" dirty="0" err="1" smtClean="0"/>
              <a:t>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хвилинку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пожалкувала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Намагаюсь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підходити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, веду </a:t>
            </a:r>
            <a:r>
              <a:rPr lang="ru-RU" sz="2000" dirty="0" err="1" smtClean="0"/>
              <a:t>активний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ефективних</a:t>
            </a:r>
            <a:r>
              <a:rPr lang="ru-RU" sz="2000" dirty="0" smtClean="0"/>
              <a:t> форм та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діточок</a:t>
            </a:r>
            <a:r>
              <a:rPr lang="ru-RU" sz="2000" dirty="0" smtClean="0"/>
              <a:t> з </a:t>
            </a:r>
            <a:r>
              <a:rPr lang="ru-RU" sz="2000" dirty="0" err="1" smtClean="0"/>
              <a:t>особливими</a:t>
            </a:r>
            <a:r>
              <a:rPr lang="ru-RU" sz="2000" dirty="0" smtClean="0"/>
              <a:t> потребами. Член </a:t>
            </a:r>
            <a:r>
              <a:rPr lang="ru-RU" sz="2000" dirty="0" err="1" smtClean="0"/>
              <a:t>міжрайонної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асоціації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вчителів-дефектологів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вчителів-логопедів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Саксаганського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Покровського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Тернівського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803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941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981"/>
            <a:ext cx="7422814" cy="55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74437"/>
            <a:ext cx="7067550" cy="532291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  Тема для напрацювань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6967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3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78621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800" dirty="0" smtClean="0">
                <a:solidFill>
                  <a:srgbClr val="00B050"/>
                </a:solidFill>
              </a:rPr>
              <a:t>Мета атестаційного матеріалу:</a:t>
            </a:r>
            <a:br>
              <a:rPr lang="uk-UA" sz="2800" dirty="0" smtClean="0">
                <a:solidFill>
                  <a:srgbClr val="00B050"/>
                </a:solidFill>
              </a:rPr>
            </a:br>
            <a:r>
              <a:rPr lang="uk-UA" sz="2400" i="0" dirty="0" smtClean="0"/>
              <a:t>В даному посібнику розроблена та представлена корекційно - розвивальної  роботи педагогів у спеціальній групі. Підібраний та систематизований матеріал для фронтальної роботи з вихованцями включає в себе: поповнення, уточнення та активізацію словникового запасу; розвиток граматичної будови мовлення; формування фонематичних процесів; формування діалогічного мовлення; розвиток уваги та пам’яті, словесно – логічного мислення; розвиток загальної, мімічної та артикуляційної моторики. </a:t>
            </a:r>
            <a:br>
              <a:rPr lang="uk-UA" sz="2400" i="0" dirty="0" smtClean="0"/>
            </a:br>
            <a:r>
              <a:rPr lang="uk-UA" sz="2400" i="0" dirty="0" smtClean="0"/>
              <a:t>                   Для вчителів – логопедів, вихователів – методистів та вихователів спеціальних груп.</a:t>
            </a:r>
            <a:br>
              <a:rPr lang="uk-UA" sz="2400" i="0" dirty="0" smtClean="0"/>
            </a:br>
            <a:endParaRPr lang="ru-RU" sz="2400" i="0" dirty="0"/>
          </a:p>
        </p:txBody>
      </p:sp>
    </p:spTree>
    <p:extLst>
      <p:ext uri="{BB962C8B-B14F-4D97-AF65-F5344CB8AC3E}">
        <p14:creationId xmlns:p14="http://schemas.microsoft.com/office/powerpoint/2010/main" val="27791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404664"/>
            <a:ext cx="706755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</a:rPr>
              <a:t>Робота з педагогами:</a:t>
            </a:r>
          </a:p>
          <a:p>
            <a:pPr marL="0" indent="0" algn="ctr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Відкритий</a:t>
            </a:r>
            <a:r>
              <a:rPr lang="ru-RU" sz="2400" dirty="0" smtClean="0"/>
              <a:t> перегляд </a:t>
            </a:r>
            <a:r>
              <a:rPr lang="ru-RU" sz="2400" dirty="0" err="1" smtClean="0"/>
              <a:t>заняття</a:t>
            </a:r>
            <a:r>
              <a:rPr lang="ru-RU" sz="2400" dirty="0" smtClean="0"/>
              <a:t> з </a:t>
            </a:r>
            <a:r>
              <a:rPr lang="ru-RU" sz="2400" dirty="0" err="1" smtClean="0"/>
              <a:t>грамоти</a:t>
            </a:r>
            <a:r>
              <a:rPr lang="ru-RU" sz="2400" dirty="0" smtClean="0"/>
              <a:t> «</a:t>
            </a:r>
            <a:r>
              <a:rPr lang="ru-RU" sz="2400" dirty="0" err="1" smtClean="0"/>
              <a:t>Звуко</a:t>
            </a:r>
            <a:r>
              <a:rPr lang="ru-RU" sz="2400" dirty="0" smtClean="0"/>
              <a:t> – </a:t>
            </a:r>
            <a:r>
              <a:rPr lang="ru-RU" sz="2400" dirty="0" err="1" smtClean="0"/>
              <a:t>рухова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абетка</a:t>
            </a:r>
            <a:r>
              <a:rPr lang="ru-RU" sz="2400" dirty="0" smtClean="0"/>
              <a:t>» (</a:t>
            </a:r>
            <a:r>
              <a:rPr lang="ru-RU" sz="2400" dirty="0" err="1" smtClean="0"/>
              <a:t>грудень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Мета: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грамоти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узгодження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 – логопеда та </a:t>
            </a:r>
            <a:r>
              <a:rPr lang="ru-RU" sz="2400" dirty="0" err="1" smtClean="0"/>
              <a:t>вихователя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Консультація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вихователів</a:t>
            </a:r>
            <a:r>
              <a:rPr lang="ru-RU" sz="2400" dirty="0" smtClean="0"/>
              <a:t> за темою : «</a:t>
            </a:r>
            <a:r>
              <a:rPr lang="ru-RU" sz="2400" dirty="0" err="1" smtClean="0"/>
              <a:t>Мовленнєва</a:t>
            </a:r>
            <a:r>
              <a:rPr lang="ru-RU" sz="2400" dirty="0" smtClean="0"/>
              <a:t> робота з </a:t>
            </a:r>
            <a:r>
              <a:rPr lang="ru-RU" sz="2400" dirty="0" err="1" smtClean="0"/>
              <a:t>дошкільниками</a:t>
            </a:r>
            <a:r>
              <a:rPr lang="ru-RU" sz="2400" dirty="0" smtClean="0"/>
              <a:t>: шляхи </a:t>
            </a:r>
            <a:r>
              <a:rPr lang="ru-RU" sz="2400" dirty="0" err="1" smtClean="0"/>
              <a:t>оптимізації</a:t>
            </a:r>
            <a:r>
              <a:rPr lang="ru-RU" sz="2400" dirty="0" smtClean="0"/>
              <a:t>»(</a:t>
            </a:r>
            <a:r>
              <a:rPr lang="ru-RU" sz="2400" dirty="0" err="1" smtClean="0"/>
              <a:t>січень</a:t>
            </a:r>
            <a:r>
              <a:rPr lang="ru-RU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Педагогічна</a:t>
            </a:r>
            <a:r>
              <a:rPr lang="ru-RU" sz="2400" dirty="0" smtClean="0"/>
              <a:t> панорама : «</a:t>
            </a:r>
            <a:r>
              <a:rPr lang="ru-RU" sz="2400" dirty="0" err="1" smtClean="0"/>
              <a:t>Формуємо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звуковимову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дошкільників</a:t>
            </a:r>
            <a:r>
              <a:rPr lang="ru-RU" sz="2400" dirty="0" smtClean="0"/>
              <a:t>» (</a:t>
            </a:r>
            <a:r>
              <a:rPr lang="ru-RU" sz="2400" dirty="0" err="1" smtClean="0"/>
              <a:t>індивідуальна</a:t>
            </a:r>
            <a:r>
              <a:rPr lang="ru-RU" sz="2400" dirty="0" smtClean="0"/>
              <a:t> робота)(</a:t>
            </a:r>
            <a:r>
              <a:rPr lang="ru-RU" sz="2400" dirty="0" err="1"/>
              <a:t>л</a:t>
            </a:r>
            <a:r>
              <a:rPr lang="ru-RU" sz="2400" dirty="0" err="1" smtClean="0"/>
              <a:t>ютий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31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16632"/>
            <a:ext cx="706755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</a:rPr>
              <a:t>Робота з батьками: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Відкритий перегляд для батьківського всеобучу: «Ігровий самомасаж рук»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 Виступи на батьківських зборах у логопедичній групі на </a:t>
            </a:r>
            <a:r>
              <a:rPr lang="uk-UA" sz="2000" dirty="0" smtClean="0"/>
              <a:t>тему: </a:t>
            </a:r>
            <a:r>
              <a:rPr lang="uk-UA" sz="2000" dirty="0" smtClean="0"/>
              <a:t>«Організація корекційної роботи з дітьми»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 </a:t>
            </a:r>
            <a:r>
              <a:rPr lang="uk-UA" sz="2000" dirty="0"/>
              <a:t>К</a:t>
            </a:r>
            <a:r>
              <a:rPr lang="uk-UA" sz="2000" dirty="0" smtClean="0"/>
              <a:t>онсультації за запитом батьків «Ігри та вправи для активізації у мовленні дітей синонімів та антонімів»,</a:t>
            </a:r>
          </a:p>
          <a:p>
            <a:pPr marL="0" indent="0">
              <a:buNone/>
            </a:pPr>
            <a:r>
              <a:rPr lang="uk-UA" sz="2000" dirty="0" smtClean="0"/>
              <a:t>      «Самомасаж рук»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Запрошення батьків на свята з метою демонстрації правильного мовлення дітей.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Систематична   участь у роботі консультаційного пункту для батьків дошкільного закладу загальних груп та батьків які виховують дітей вдома.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Консультації на тему: «Профілактика мовленнєвих порушень, стимуляція мовленнєвого розвитку в умовах сім’ї», «Що таке </a:t>
            </a:r>
            <a:r>
              <a:rPr lang="uk-UA" sz="2000" dirty="0" err="1" smtClean="0"/>
              <a:t>сигматизм</a:t>
            </a:r>
            <a:r>
              <a:rPr lang="uk-UA" sz="2000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Індивідуальні консультації за запитом батьків</a:t>
            </a:r>
          </a:p>
          <a:p>
            <a:pPr marL="0" indent="0">
              <a:buNone/>
            </a:pPr>
            <a:endParaRPr lang="uk-UA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9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332656"/>
            <a:ext cx="706755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Друкування авторських статей у збірнику Криворізького педагогічного інституту «Дошкільна освіта: проблеми, пошуки, інновації».</a:t>
            </a:r>
            <a:endParaRPr lang="ru-RU" sz="2400" dirty="0"/>
          </a:p>
        </p:txBody>
      </p:sp>
      <p:pic>
        <p:nvPicPr>
          <p:cNvPr id="6148" name="Picture 4" descr="F:\статьи и другое\img6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35696" y="2054384"/>
            <a:ext cx="2138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статьи и другое\img3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732240" y="2082634"/>
            <a:ext cx="2160240" cy="28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img9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/>
          <a:stretch/>
        </p:blipFill>
        <p:spPr bwMode="auto">
          <a:xfrm>
            <a:off x="4139952" y="2780928"/>
            <a:ext cx="2336213" cy="30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332656"/>
            <a:ext cx="7067550" cy="57935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</a:t>
            </a:r>
            <a:r>
              <a:rPr lang="uk-UA" dirty="0" smtClean="0">
                <a:solidFill>
                  <a:srgbClr val="00B050"/>
                </a:solidFill>
              </a:rPr>
              <a:t>Робота з дітьми: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45" y="969684"/>
            <a:ext cx="3315272" cy="23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96204"/>
            <a:ext cx="3384376" cy="21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46" y="3536786"/>
            <a:ext cx="3315272" cy="24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3"/>
            <a:ext cx="2448272" cy="271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78</TotalTime>
  <Words>302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000084</vt:lpstr>
      <vt:lpstr>Інформація  про роботу  вчителя – логопеда Василець С.В.  проведену у між атестаційний період  з 2014 року по початок 2017 року</vt:lpstr>
      <vt:lpstr>Презентация PowerPoint</vt:lpstr>
      <vt:lpstr>Презентация PowerPoint</vt:lpstr>
      <vt:lpstr>Презентация PowerPoint</vt:lpstr>
      <vt:lpstr>        Мета атестаційного матеріалу: В даному посібнику розроблена та представлена корекційно - розвивальної  роботи педагогів у спеціальній групі. Підібраний та систематизований матеріал для фронтальної роботи з вихованцями включає в себе: поповнення, уточнення та активізацію словникового запасу; розвиток граматичної будови мовлення; формування фонематичних процесів; формування діалогічного мовлення; розвиток уваги та пам’яті, словесно – логічного мислення; розвиток загальної, мімічної та артикуляційної моторики.                     Для вчителів – логопедів, вихователів – методистів та вихователів спеціальних груп.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Інформація про роботу вчителя – логопеда Василець С.В. проведену у міжатестаційний період</dc:title>
  <dc:creator>MARI</dc:creator>
  <cp:lastModifiedBy>DIM</cp:lastModifiedBy>
  <cp:revision>10</cp:revision>
  <dcterms:created xsi:type="dcterms:W3CDTF">2017-03-14T13:37:55Z</dcterms:created>
  <dcterms:modified xsi:type="dcterms:W3CDTF">2017-03-15T10:10:44Z</dcterms:modified>
</cp:coreProperties>
</file>