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handoutMasterIdLst>
    <p:handoutMasterId r:id="rId16"/>
  </p:handoutMasterIdLst>
  <p:sldIdLst>
    <p:sldId id="256" r:id="rId2"/>
    <p:sldId id="260" r:id="rId3"/>
    <p:sldId id="277" r:id="rId4"/>
    <p:sldId id="259" r:id="rId5"/>
    <p:sldId id="258" r:id="rId6"/>
    <p:sldId id="273" r:id="rId7"/>
    <p:sldId id="274" r:id="rId8"/>
    <p:sldId id="278" r:id="rId9"/>
    <p:sldId id="275" r:id="rId10"/>
    <p:sldId id="276" r:id="rId11"/>
    <p:sldId id="271" r:id="rId12"/>
    <p:sldId id="261" r:id="rId13"/>
    <p:sldId id="272" r:id="rId14"/>
    <p:sldId id="270" r:id="rId15"/>
  </p:sldIdLst>
  <p:sldSz cx="9906000" cy="6858000" type="A4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248" y="48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285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079CC8-B04B-48E3-B737-F3C9AAD44C2C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99B4B0-BEBD-47D6-A119-B5D35298F3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96409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6BC7E-12CA-43A8-98B8-336508F5518E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74974-FB55-45EC-8D2F-DC08A3AB1D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489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6BC7E-12CA-43A8-98B8-336508F5518E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74974-FB55-45EC-8D2F-DC08A3AB1D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8798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6BC7E-12CA-43A8-98B8-336508F5518E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74974-FB55-45EC-8D2F-DC08A3AB1D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5588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6BC7E-12CA-43A8-98B8-336508F5518E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74974-FB55-45EC-8D2F-DC08A3AB1D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1002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6BC7E-12CA-43A8-98B8-336508F5518E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74974-FB55-45EC-8D2F-DC08A3AB1D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3187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6BC7E-12CA-43A8-98B8-336508F5518E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74974-FB55-45EC-8D2F-DC08A3AB1D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7731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6BC7E-12CA-43A8-98B8-336508F5518E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74974-FB55-45EC-8D2F-DC08A3AB1D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3022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6BC7E-12CA-43A8-98B8-336508F5518E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74974-FB55-45EC-8D2F-DC08A3AB1D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6895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6BC7E-12CA-43A8-98B8-336508F5518E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74974-FB55-45EC-8D2F-DC08A3AB1D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1661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6BC7E-12CA-43A8-98B8-336508F5518E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74974-FB55-45EC-8D2F-DC08A3AB1D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7612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6BC7E-12CA-43A8-98B8-336508F5518E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74974-FB55-45EC-8D2F-DC08A3AB1D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881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06BC7E-12CA-43A8-98B8-336508F5518E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A74974-FB55-45EC-8D2F-DC08A3AB1D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4492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atbel.ucoz.ru/rannee/r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4"/>
          <a:stretch/>
        </p:blipFill>
        <p:spPr bwMode="auto">
          <a:xfrm>
            <a:off x="0" y="0"/>
            <a:ext cx="9906000" cy="716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8655" y="346362"/>
            <a:ext cx="93241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Вчитель-логопед комунального комбінованого дошкільного навчального закладу № 235</a:t>
            </a:r>
          </a:p>
          <a:p>
            <a:pPr algn="ctr"/>
            <a:r>
              <a:rPr lang="uk-UA" sz="32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Кожухарь</a:t>
            </a:r>
            <a:r>
              <a:rPr lang="uk-UA" sz="3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Катерина Володимирівна </a:t>
            </a:r>
            <a:endParaRPr lang="ru-RU" sz="32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638" y="1916022"/>
            <a:ext cx="2595234" cy="358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431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2211243" y="4243191"/>
            <a:ext cx="10350950" cy="268408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Picture 2" descr="https://ds03.infourok.ru/uploads/ex/0874/0002db1b-9640fbfd/img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322"/>
          <a:stretch/>
        </p:blipFill>
        <p:spPr bwMode="auto">
          <a:xfrm>
            <a:off x="0" y="0"/>
            <a:ext cx="9892146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Documents and Settings\Admin\Рабочий стол\cgjh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58702" y="576911"/>
            <a:ext cx="3893992" cy="2728912"/>
          </a:xfrm>
          <a:prstGeom prst="roundRect">
            <a:avLst/>
          </a:prstGeom>
          <a:noFill/>
        </p:spPr>
      </p:pic>
      <p:pic>
        <p:nvPicPr>
          <p:cNvPr id="1028" name="Picture 4" descr="https://pp.userapi.com/c836135/v836135172/23def/ONSPyVEHqP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85" y="3602038"/>
            <a:ext cx="4121601" cy="2759541"/>
          </a:xfrm>
          <a:prstGeom prst="roundRect">
            <a:avLst/>
          </a:prstGeom>
          <a:noFill/>
        </p:spPr>
      </p:pic>
      <p:pic>
        <p:nvPicPr>
          <p:cNvPr id="1030" name="Picture 6" descr="https://pp.userapi.com/c629325/v629325172/39fe0/pQtLKvCFSVs.jpg"/>
          <p:cNvPicPr>
            <a:picLocks noChangeAspect="1" noChangeArrowheads="1"/>
          </p:cNvPicPr>
          <p:nvPr/>
        </p:nvPicPr>
        <p:blipFill rotWithShape="1">
          <a:blip r:embed="rId5" cstate="print"/>
          <a:srcRect t="5077"/>
          <a:stretch/>
        </p:blipFill>
        <p:spPr bwMode="auto">
          <a:xfrm>
            <a:off x="5274528" y="3563809"/>
            <a:ext cx="4462339" cy="2835997"/>
          </a:xfrm>
          <a:prstGeom prst="roundRect">
            <a:avLst/>
          </a:prstGeom>
          <a:noFill/>
        </p:spPr>
      </p:pic>
      <p:pic>
        <p:nvPicPr>
          <p:cNvPr id="1032" name="Picture 8" descr="https://pp.userapi.com/c629325/v629325172/39f9a/UeApS9fRl7w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1952" y="576911"/>
            <a:ext cx="3928851" cy="2630489"/>
          </a:xfrm>
          <a:prstGeom prst="round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6517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2211243" y="4243191"/>
            <a:ext cx="10350950" cy="268408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602672" y="332509"/>
            <a:ext cx="8700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 кваліфікаційного рівня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https://ds03.infourok.ru/uploads/ex/0874/0002db1b-9640fbfd/img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G:\сертифікат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554719" y="20910"/>
            <a:ext cx="3008166" cy="41288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207" y="1058038"/>
            <a:ext cx="3347277" cy="45872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64810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2211243" y="4243191"/>
            <a:ext cx="10350950" cy="268408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" name="Picture 2" descr="https://ds03.infourok.ru/uploads/ex/0874/0002db1b-9640fbfd/img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302"/>
          <a:stretch/>
        </p:blipFill>
        <p:spPr bwMode="auto">
          <a:xfrm>
            <a:off x="0" y="0"/>
            <a:ext cx="9906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84909" y="235527"/>
            <a:ext cx="89361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Логопедичний кабінет</a:t>
            </a:r>
            <a:endParaRPr lang="ru-RU" sz="4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707" y="1046090"/>
            <a:ext cx="3177309" cy="23829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278" y="1054824"/>
            <a:ext cx="3082858" cy="23239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61" y="3919415"/>
            <a:ext cx="3094182" cy="23206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046" y="1702731"/>
            <a:ext cx="2661805" cy="35490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037" y="3896979"/>
            <a:ext cx="3122394" cy="23417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971783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2211243" y="4243191"/>
            <a:ext cx="10350950" cy="268408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 descr="https://ds03.infourok.ru/uploads/ex/0874/0002db1b-9640fbfd/img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61579" y="730073"/>
            <a:ext cx="818284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Я-вчитель-логопед!</a:t>
            </a:r>
          </a:p>
          <a:p>
            <a:pPr algn="ctr"/>
            <a:r>
              <a:rPr lang="uk-UA" sz="40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це важлива грань мого життя.</a:t>
            </a:r>
          </a:p>
          <a:p>
            <a:pPr algn="ctr"/>
            <a:r>
              <a:rPr lang="uk-UA" sz="40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Моя робота-це театр, в якому діти-це маленькі актори, а вчитель-логопед-головний режисер.</a:t>
            </a:r>
          </a:p>
          <a:p>
            <a:pPr algn="ctr"/>
            <a:r>
              <a:rPr lang="uk-UA" sz="40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правильно говорити-</a:t>
            </a:r>
          </a:p>
          <a:p>
            <a:pPr algn="ctr"/>
            <a:r>
              <a:rPr lang="uk-UA" sz="40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 наша перемога.</a:t>
            </a:r>
            <a:endParaRPr lang="ru-RU" sz="40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0827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2211243" y="4243191"/>
            <a:ext cx="10350950" cy="268408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 descr="https://ds03.infourok.ru/uploads/ex/0874/0002db1b-9640fbfd/img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07757" y="1932565"/>
            <a:ext cx="765999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88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Дякую за увагу!</a:t>
            </a:r>
            <a:endParaRPr lang="ru-RU" sz="88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765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https://ds03.infourok.ru/uploads/ex/0874/0002db1b-9640fbfd/img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7818" y="277267"/>
            <a:ext cx="9379527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4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uk-UA" sz="4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Відомості про педагога</a:t>
            </a:r>
            <a:endParaRPr lang="x-none" sz="44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Дата народження: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 березня 1985 року.</a:t>
            </a:r>
          </a:p>
          <a:p>
            <a:endParaRPr lang="x-non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x-none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uk-UA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осада: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вчитель-логопед</a:t>
            </a:r>
          </a:p>
          <a:p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x-none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			</a:t>
            </a:r>
            <a:r>
              <a:rPr lang="uk-UA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Освіта:</a:t>
            </a:r>
          </a:p>
          <a:p>
            <a:r>
              <a:rPr lang="uk-UA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2007 рік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Інститут ділового адміністрування.</a:t>
            </a:r>
          </a:p>
          <a:p>
            <a:r>
              <a:rPr lang="uk-UA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2015 рік </a:t>
            </a: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Дніпропетровський національний</a:t>
            </a:r>
          </a:p>
          <a:p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 університет імені Олеся Гончара.</a:t>
            </a:r>
          </a:p>
          <a:p>
            <a:pPr algn="ctr"/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Педагогічний стаж: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 роки 10 місяців.</a:t>
            </a:r>
          </a:p>
          <a:p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Кваліфікаційна категорія:</a:t>
            </a: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			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спеціаліст другої категорії.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96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2211243" y="4243191"/>
            <a:ext cx="10350950" cy="268408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ds03.infourok.ru/uploads/ex/0874/0002db1b-9640fbfd/img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0" t="3739" r="7555" b="12518"/>
          <a:stretch/>
        </p:blipFill>
        <p:spPr>
          <a:xfrm rot="5400000">
            <a:off x="4649521" y="-649347"/>
            <a:ext cx="3469833" cy="49438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09" t="8081" r="12075" b="12323"/>
          <a:stretch/>
        </p:blipFill>
        <p:spPr>
          <a:xfrm rot="5400000">
            <a:off x="983252" y="2420914"/>
            <a:ext cx="3506571" cy="51169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161240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2211243" y="4243191"/>
            <a:ext cx="10350950" cy="268408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 descr="https://ds03.infourok.ru/uploads/ex/0874/0002db1b-9640fbfd/img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20436" y="1177636"/>
            <a:ext cx="8769928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Проблемна тема:</a:t>
            </a:r>
          </a:p>
          <a:p>
            <a:pPr algn="ctr"/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 пізнавальної активності у дітей з порушенням мовлення через різні форми навчання.</a:t>
            </a:r>
          </a:p>
          <a:p>
            <a:pPr marL="285750" indent="-285750"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6745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2211243" y="4243191"/>
            <a:ext cx="10350950" cy="268408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 descr="https://ds03.infourok.ru/uploads/ex/0874/0002db1b-9640fbfd/img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78"/>
            <a:ext cx="9906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14745" y="125214"/>
            <a:ext cx="9476509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Пріоритетні завдання:</a:t>
            </a:r>
          </a:p>
          <a:p>
            <a:pPr marL="285750" indent="-285750">
              <a:buFontTx/>
              <a:buChar char="-"/>
            </a:pP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подолання порушень усного мовлення;</a:t>
            </a:r>
          </a:p>
          <a:p>
            <a:pPr marL="285750" indent="-285750">
              <a:buFontTx/>
              <a:buChar char="-"/>
            </a:pP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 усіх видів мовленнєвої діяльності; </a:t>
            </a:r>
          </a:p>
          <a:p>
            <a:pPr marL="285750" indent="-285750">
              <a:buFontTx/>
              <a:buChar char="-"/>
            </a:pP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фонетико-фонематичної, лексико-граматичної сторін мови, зв'язного мовлення; </a:t>
            </a:r>
          </a:p>
          <a:p>
            <a:pPr marL="285750" indent="-285750">
              <a:buFontTx/>
              <a:buChar char="-"/>
            </a:pP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комунікативних умінь;</a:t>
            </a:r>
          </a:p>
          <a:p>
            <a:pPr marL="285750" indent="-285750">
              <a:buFontTx/>
              <a:buChar char="-"/>
            </a:pP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мовленнєвої, загальної та дрібної </a:t>
            </a:r>
            <a:endParaRPr lang="uk-UA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моторики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Tx/>
              <a:buChar char="-"/>
            </a:pP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вироблення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навичок свідомого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сприймання</a:t>
            </a:r>
          </a:p>
          <a:p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розуміння зверненого мовлення;</a:t>
            </a:r>
          </a:p>
          <a:p>
            <a:pPr marL="285750" indent="-285750">
              <a:buFontTx/>
              <a:buChar char="-"/>
            </a:pP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просодичної сторони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мовлення</a:t>
            </a:r>
          </a:p>
          <a:p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(темп, ритм, тембр, сила голосу);</a:t>
            </a:r>
          </a:p>
          <a:p>
            <a:pPr marL="285750" indent="-285750">
              <a:buFontTx/>
              <a:buChar char="-"/>
            </a:pP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психічних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процесів</a:t>
            </a:r>
          </a:p>
          <a:p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(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пам’яті, мислення, уваги).</a:t>
            </a:r>
          </a:p>
        </p:txBody>
      </p:sp>
    </p:spTree>
    <p:extLst>
      <p:ext uri="{BB962C8B-B14F-4D97-AF65-F5344CB8AC3E}">
        <p14:creationId xmlns:p14="http://schemas.microsoft.com/office/powerpoint/2010/main" val="3738137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2211243" y="4243191"/>
            <a:ext cx="10350950" cy="268408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Picture 2" descr="https://ds03.infourok.ru/uploads/ex/0874/0002db1b-9640fbfd/img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536"/>
          <a:stretch/>
        </p:blipFill>
        <p:spPr bwMode="auto">
          <a:xfrm>
            <a:off x="-2" y="0"/>
            <a:ext cx="990600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74" b="3194"/>
          <a:stretch/>
        </p:blipFill>
        <p:spPr>
          <a:xfrm rot="16200000">
            <a:off x="1276688" y="-452985"/>
            <a:ext cx="2820905" cy="44750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40"/>
          <a:stretch/>
        </p:blipFill>
        <p:spPr>
          <a:xfrm>
            <a:off x="5285612" y="252820"/>
            <a:ext cx="4228319" cy="29421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1"/>
          <a:stretch/>
        </p:blipFill>
        <p:spPr>
          <a:xfrm rot="5400000">
            <a:off x="1045162" y="2813397"/>
            <a:ext cx="3020408" cy="42517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863023" y="2961637"/>
            <a:ext cx="3097278" cy="41297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822613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2211243" y="4243191"/>
            <a:ext cx="10350950" cy="268408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Picture 2" descr="https://ds03.infourok.ru/uploads/ex/0874/0002db1b-9640fbfd/img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80" y="3353666"/>
            <a:ext cx="4516104" cy="31814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479" y="248373"/>
            <a:ext cx="4383262" cy="31052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06517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2211243" y="4243191"/>
            <a:ext cx="10350950" cy="268408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 descr="https://ds03.infourok.ru/uploads/ex/0874/0002db1b-9640fbfd/img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980"/>
          <a:stretch/>
        </p:blipFill>
        <p:spPr bwMode="auto">
          <a:xfrm>
            <a:off x="0" y="0"/>
            <a:ext cx="993371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60" y="209154"/>
            <a:ext cx="3990112" cy="28384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611562"/>
            <a:ext cx="4107872" cy="29899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7128" y="209154"/>
            <a:ext cx="4107872" cy="28384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024" y="3611562"/>
            <a:ext cx="4145976" cy="29899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83290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2211243" y="4243191"/>
            <a:ext cx="10350950" cy="268408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" name="Picture 2" descr="https://ds03.infourok.ru/uploads/ex/0874/0002db1b-9640fbfd/img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9" t="-1616" r="22246" b="1616"/>
          <a:stretch/>
        </p:blipFill>
        <p:spPr bwMode="auto">
          <a:xfrm>
            <a:off x="0" y="-96982"/>
            <a:ext cx="9906000" cy="7024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57" y="457182"/>
            <a:ext cx="3203656" cy="24027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 descr="C:\Users\Админ\Pictures\2017-04-10 сканированное\сканированное 001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63" t="56177" r="47401" b="17508"/>
          <a:stretch/>
        </p:blipFill>
        <p:spPr bwMode="auto">
          <a:xfrm>
            <a:off x="535871" y="4324700"/>
            <a:ext cx="3124842" cy="22899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0919" y="435298"/>
            <a:ext cx="3146344" cy="23597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330" y="4329386"/>
            <a:ext cx="3150578" cy="23629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5822" y="2304645"/>
            <a:ext cx="3289910" cy="24674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06517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539</TotalTime>
  <Words>143</Words>
  <Application>Microsoft Office PowerPoint</Application>
  <PresentationFormat>Лист A4 (210x297 мм)</PresentationFormat>
  <Paragraphs>40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Админ</cp:lastModifiedBy>
  <cp:revision>50</cp:revision>
  <dcterms:created xsi:type="dcterms:W3CDTF">2017-04-02T13:40:52Z</dcterms:created>
  <dcterms:modified xsi:type="dcterms:W3CDTF">2017-04-12T09:23:36Z</dcterms:modified>
</cp:coreProperties>
</file>